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24688800" cy="3657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4389120"/>
            <a:ext cx="24688800" cy="19751040"/>
          </a:xfrm>
          <a:prstGeom prst="rect">
            <a:avLst/>
          </a:prstGeom>
          <a:solidFill>
            <a:srgbClr val="2A2A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0">
                <a:solidFill>
                  <a:srgbClr val="8A8A8A"/>
                </a:solidFill>
                <a:latin typeface="Oswald"/>
              </a:rPr>
              <a:t>KEY ART</a:t>
            </a:r>
          </a:p>
          <a:p>
            <a:pPr algn="ctr"/>
            <a:r>
              <a:rPr sz="5400">
                <a:solidFill>
                  <a:srgbClr val="8A8A8A"/>
                </a:solidFill>
                <a:latin typeface="Oswald"/>
              </a:rPr>
              <a:t>Replace this box with your image. Insert your picture, stretch it to the edges, then Send to Back.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228600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400" b="0">
                <a:solidFill>
                  <a:srgbClr val="F4F1EA"/>
                </a:solidFill>
                <a:latin typeface="Oswald"/>
              </a:rPr>
              <a:t>[LEAD ACTOR]          [LEAD ACTOR]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597360"/>
            <a:ext cx="2286000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7200" b="0">
                <a:solidFill>
                  <a:srgbClr val="E0241B"/>
                </a:solidFill>
                <a:latin typeface="Oswald"/>
              </a:rPr>
              <a:t>[ONE-LINE TAGLINE THAT SELLS THE FEELING]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5968960"/>
            <a:ext cx="23774400" cy="6035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8000" b="0">
                <a:solidFill>
                  <a:srgbClr val="F4F1EA"/>
                </a:solidFill>
                <a:latin typeface="Bebas Neue"/>
              </a:rPr>
              <a:t>TITLE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004000"/>
            <a:ext cx="2286000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000" b="0">
                <a:solidFill>
                  <a:srgbClr val="E0241B"/>
                </a:solidFill>
                <a:latin typeface="Oswald"/>
              </a:rPr>
              <a:t>[RELEASE DATE OR FESTIVAL]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3101280"/>
            <a:ext cx="228600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8A8A8A"/>
                </a:solidFill>
                <a:latin typeface="Oswald"/>
              </a:rPr>
              <a:t>[STUDIO] </a:t>
            </a:r>
            <a:r>
              <a:rPr sz="2000" b="0">
                <a:solidFill>
                  <a:srgbClr val="8A8A8A"/>
                </a:solidFill>
                <a:latin typeface="Oswald"/>
              </a:rPr>
              <a:t>PRESENTS  </a:t>
            </a:r>
            <a:r>
              <a:rPr sz="3600" b="0">
                <a:solidFill>
                  <a:srgbClr val="8A8A8A"/>
                </a:solidFill>
                <a:latin typeface="Oswald"/>
              </a:rPr>
              <a:t>A [PRODUCTION COMPANY] </a:t>
            </a:r>
            <a:r>
              <a:rPr sz="2000" b="0">
                <a:solidFill>
                  <a:srgbClr val="8A8A8A"/>
                </a:solidFill>
                <a:latin typeface="Oswald"/>
              </a:rPr>
              <a:t>PRODUCTION  </a:t>
            </a:r>
            <a:r>
              <a:rPr sz="3600" b="0">
                <a:solidFill>
                  <a:srgbClr val="8A8A8A"/>
                </a:solidFill>
                <a:latin typeface="Oswald"/>
              </a:rPr>
              <a:t>A [DIRECTOR] </a:t>
            </a:r>
            <a:r>
              <a:rPr sz="2000" b="0">
                <a:solidFill>
                  <a:srgbClr val="8A8A8A"/>
                </a:solidFill>
                <a:latin typeface="Oswald"/>
              </a:rPr>
              <a:t>FILM  </a:t>
            </a:r>
            <a:r>
              <a:rPr sz="3600" b="0">
                <a:solidFill>
                  <a:srgbClr val="8A8A8A"/>
                </a:solidFill>
                <a:latin typeface="Oswald"/>
              </a:rPr>
              <a:t>[ACTOR]  [ACTOR]  [ACTOR]  </a:t>
            </a:r>
            <a:r>
              <a:rPr sz="3600" b="0">
                <a:solidFill>
                  <a:srgbClr val="8A8A8A"/>
                </a:solidFill>
                <a:latin typeface="Oswald"/>
              </a:rPr>
              <a:t>"[TITLE]"</a:t>
            </a:r>
          </a:p>
          <a:p>
            <a:pPr algn="ctr"/>
            <a:r>
              <a:rPr sz="1800" b="0">
                <a:solidFill>
                  <a:srgbClr val="8A8A8A"/>
                </a:solidFill>
                <a:latin typeface="Oswald"/>
              </a:rPr>
              <a:t>CASTING BY </a:t>
            </a:r>
            <a:r>
              <a:rPr sz="3600" b="0">
                <a:solidFill>
                  <a:srgbClr val="8A8A8A"/>
                </a:solidFill>
                <a:latin typeface="Oswald"/>
              </a:rPr>
              <a:t>[NAME]   </a:t>
            </a:r>
            <a:r>
              <a:rPr sz="2000" b="0">
                <a:solidFill>
                  <a:srgbClr val="8A8A8A"/>
                </a:solidFill>
                <a:latin typeface="Oswald"/>
              </a:rPr>
              <a:t>MUSIC BY </a:t>
            </a:r>
            <a:r>
              <a:rPr sz="3600" b="0">
                <a:solidFill>
                  <a:srgbClr val="8A8A8A"/>
                </a:solidFill>
                <a:latin typeface="Oswald"/>
              </a:rPr>
              <a:t>[NAME]   </a:t>
            </a:r>
            <a:r>
              <a:rPr sz="2000" b="0">
                <a:solidFill>
                  <a:srgbClr val="8A8A8A"/>
                </a:solidFill>
                <a:latin typeface="Oswald"/>
              </a:rPr>
              <a:t>COSTUME DESIGNER </a:t>
            </a:r>
            <a:r>
              <a:rPr sz="3600" b="0">
                <a:solidFill>
                  <a:srgbClr val="8A8A8A"/>
                </a:solidFill>
                <a:latin typeface="Oswald"/>
              </a:rPr>
              <a:t>[NAME]   </a:t>
            </a:r>
            <a:r>
              <a:rPr sz="2000" b="0">
                <a:solidFill>
                  <a:srgbClr val="8A8A8A"/>
                </a:solidFill>
                <a:latin typeface="Oswald"/>
              </a:rPr>
              <a:t>EDITED BY </a:t>
            </a:r>
            <a:r>
              <a:rPr sz="3600" b="0">
                <a:solidFill>
                  <a:srgbClr val="8A8A8A"/>
                </a:solidFill>
                <a:latin typeface="Oswald"/>
              </a:rPr>
              <a:t>[NAME]</a:t>
            </a:r>
          </a:p>
          <a:p>
            <a:pPr algn="ctr"/>
            <a:r>
              <a:rPr sz="2000" b="0">
                <a:solidFill>
                  <a:srgbClr val="8A8A8A"/>
                </a:solidFill>
                <a:latin typeface="Oswald"/>
              </a:rPr>
              <a:t>PRODUCTION DESIGNER </a:t>
            </a:r>
            <a:r>
              <a:rPr sz="3600" b="0">
                <a:solidFill>
                  <a:srgbClr val="8A8A8A"/>
                </a:solidFill>
                <a:latin typeface="Oswald"/>
              </a:rPr>
              <a:t>[NAME]   </a:t>
            </a:r>
            <a:r>
              <a:rPr sz="2000" b="0">
                <a:solidFill>
                  <a:srgbClr val="8A8A8A"/>
                </a:solidFill>
                <a:latin typeface="Oswald"/>
              </a:rPr>
              <a:t>DIRECTOR OF PHOTOGRAPHY </a:t>
            </a:r>
            <a:r>
              <a:rPr sz="3600" b="0">
                <a:solidFill>
                  <a:srgbClr val="8A8A8A"/>
                </a:solidFill>
                <a:latin typeface="Oswald"/>
              </a:rPr>
              <a:t>[NAME]   </a:t>
            </a:r>
            <a:r>
              <a:rPr sz="2000" b="0">
                <a:solidFill>
                  <a:srgbClr val="8A8A8A"/>
                </a:solidFill>
                <a:latin typeface="Oswald"/>
              </a:rPr>
              <a:t>PRODUCED BY </a:t>
            </a:r>
            <a:r>
              <a:rPr sz="3600" b="0">
                <a:solidFill>
                  <a:srgbClr val="8A8A8A"/>
                </a:solidFill>
                <a:latin typeface="Oswald"/>
              </a:rPr>
              <a:t>[NAME]   </a:t>
            </a:r>
            <a:r>
              <a:rPr sz="2000" b="0">
                <a:solidFill>
                  <a:srgbClr val="8A8A8A"/>
                </a:solidFill>
                <a:latin typeface="Oswald"/>
              </a:rPr>
              <a:t>WRITTEN AND DIRECTED BY </a:t>
            </a:r>
            <a:r>
              <a:rPr sz="3600" b="0">
                <a:solidFill>
                  <a:srgbClr val="8A8A8A"/>
                </a:solidFill>
                <a:latin typeface="Oswald"/>
              </a:rPr>
              <a:t>[NAME]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570160"/>
            <a:ext cx="228600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555555"/>
                </a:solidFill>
                <a:latin typeface="Oswald"/>
              </a:rPr>
              <a:t>Free movie poster template from iFILMthings.com. Delete this line before you print.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1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dead-air-poster-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688800" cy="3657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Movie Poster Template</dc:title>
  <dc:subject/>
  <dc:creator>iFILMthings.com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